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5DB"/>
    <a:srgbClr val="DDF0F1"/>
    <a:srgbClr val="E2F1E3"/>
    <a:srgbClr val="FBDDE1"/>
    <a:srgbClr val="1E469E"/>
    <a:srgbClr val="F6E6F2"/>
    <a:srgbClr val="EDCBE5"/>
    <a:srgbClr val="B33C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43199B0-21EF-8DC7-44CD-A711A4940EB3}"/>
              </a:ext>
            </a:extLst>
          </p:cNvPr>
          <p:cNvSpPr/>
          <p:nvPr/>
        </p:nvSpPr>
        <p:spPr>
          <a:xfrm>
            <a:off x="-1" y="5555282"/>
            <a:ext cx="9143999" cy="1149926"/>
          </a:xfrm>
          <a:prstGeom prst="roundRect">
            <a:avLst>
              <a:gd name="adj" fmla="val 0"/>
            </a:avLst>
          </a:prstGeom>
          <a:solidFill>
            <a:srgbClr val="FEF5DB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5BD087-113E-5179-6E8C-BFE79C16C490}"/>
              </a:ext>
            </a:extLst>
          </p:cNvPr>
          <p:cNvSpPr txBox="1"/>
          <p:nvPr/>
        </p:nvSpPr>
        <p:spPr>
          <a:xfrm>
            <a:off x="113836" y="5657341"/>
            <a:ext cx="8925560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바이오 공학과 융합해 복잡한 구조물을 </a:t>
            </a:r>
            <a:endParaRPr lang="en-US" altLang="ko-KR" sz="2600" b="1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ctr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자유롭게 헤엄쳐 다닐 수 있는 생체 모방 로봇</a:t>
            </a:r>
            <a:endParaRPr lang="ko-KR" altLang="en-US" sz="2600" b="1" dirty="0">
              <a:latin typeface="+mn-ea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60ACD381-77A3-EFFC-635C-70C48D4561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r="11247"/>
          <a:stretch/>
        </p:blipFill>
        <p:spPr>
          <a:xfrm>
            <a:off x="714894" y="152792"/>
            <a:ext cx="7714211" cy="5231199"/>
          </a:xfrm>
          <a:prstGeom prst="roundRect">
            <a:avLst>
              <a:gd name="adj" fmla="val 4244"/>
            </a:avLst>
          </a:prstGeom>
        </p:spPr>
      </p:pic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37</TotalTime>
  <Words>13</Words>
  <Application>Microsoft Office PowerPoint</Application>
  <PresentationFormat>화면 슬라이드 쇼(4:3)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Candara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18</cp:revision>
  <dcterms:created xsi:type="dcterms:W3CDTF">2024-11-29T07:51:56Z</dcterms:created>
  <dcterms:modified xsi:type="dcterms:W3CDTF">2024-12-20T07:23:10Z</dcterms:modified>
</cp:coreProperties>
</file>